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804" r:id="rId2"/>
    <p:sldMasterId id="2147483912" r:id="rId3"/>
    <p:sldMasterId id="2147483984" r:id="rId4"/>
    <p:sldMasterId id="2147484075" r:id="rId5"/>
    <p:sldMasterId id="2147484087" r:id="rId6"/>
    <p:sldMasterId id="2147484089" r:id="rId7"/>
    <p:sldMasterId id="2147484102" r:id="rId8"/>
    <p:sldMasterId id="2147484166" r:id="rId9"/>
  </p:sldMasterIdLst>
  <p:notesMasterIdLst>
    <p:notesMasterId r:id="rId30"/>
  </p:notesMasterIdLst>
  <p:sldIdLst>
    <p:sldId id="667" r:id="rId10"/>
    <p:sldId id="638" r:id="rId11"/>
    <p:sldId id="681" r:id="rId12"/>
    <p:sldId id="629" r:id="rId13"/>
    <p:sldId id="603" r:id="rId14"/>
    <p:sldId id="659" r:id="rId15"/>
    <p:sldId id="668" r:id="rId16"/>
    <p:sldId id="669" r:id="rId17"/>
    <p:sldId id="670" r:id="rId18"/>
    <p:sldId id="671" r:id="rId19"/>
    <p:sldId id="672" r:id="rId20"/>
    <p:sldId id="674" r:id="rId21"/>
    <p:sldId id="675" r:id="rId22"/>
    <p:sldId id="676" r:id="rId23"/>
    <p:sldId id="673" r:id="rId24"/>
    <p:sldId id="680" r:id="rId25"/>
    <p:sldId id="585" r:id="rId26"/>
    <p:sldId id="647" r:id="rId27"/>
    <p:sldId id="596" r:id="rId28"/>
    <p:sldId id="490" r:id="rId29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FDA2"/>
    <a:srgbClr val="2CFC54"/>
    <a:srgbClr val="FFFBF7"/>
    <a:srgbClr val="ABFDFF"/>
    <a:srgbClr val="FFFF2D"/>
    <a:srgbClr val="FFFF1D"/>
    <a:srgbClr val="FF9900"/>
    <a:srgbClr val="F6FC08"/>
    <a:srgbClr val="F2F80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402" autoAdjust="0"/>
  </p:normalViewPr>
  <p:slideViewPr>
    <p:cSldViewPr>
      <p:cViewPr varScale="1">
        <p:scale>
          <a:sx n="79" d="100"/>
          <a:sy n="79" d="100"/>
        </p:scale>
        <p:origin x="68" y="324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06/01/2022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1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hô</a:t>
            </a:r>
            <a:r>
              <a:rPr lang="en-US" baseline="0" dirty="0"/>
              <a:t>: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: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hô</a:t>
            </a:r>
            <a:r>
              <a:rPr lang="en-US" baseline="0" dirty="0"/>
              <a:t>: </a:t>
            </a:r>
            <a:r>
              <a:rPr lang="en-US" baseline="0" dirty="0" err="1"/>
              <a:t>Gộp</a:t>
            </a:r>
            <a:r>
              <a:rPr lang="en-US" baseline="0" dirty="0"/>
              <a:t> 10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16: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52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2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7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17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99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94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7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15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98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8009"/>
            <a:ext cx="9024938" cy="2357062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967"/>
            <a:ext cx="9024938" cy="1634585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8374" indent="0" algn="ctr">
              <a:buNone/>
              <a:defRPr sz="1579"/>
            </a:lvl7pPr>
            <a:lvl8pPr marL="3159630" indent="0" algn="ctr">
              <a:buNone/>
              <a:defRPr sz="1579"/>
            </a:lvl8pPr>
            <a:lvl9pPr marL="3610887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53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03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871"/>
            <a:ext cx="10378678" cy="2816250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30764"/>
            <a:ext cx="10378678" cy="1480999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837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963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8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87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2275"/>
            <a:ext cx="5114131" cy="42956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2275"/>
            <a:ext cx="5114131" cy="42956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4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456"/>
            <a:ext cx="10378678" cy="13086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1322" y="1755691"/>
            <a:ext cx="4810117" cy="813374"/>
          </a:xfrm>
        </p:spPr>
        <p:txBody>
          <a:bodyPr anchor="ctr" anchorCtr="0"/>
          <a:lstStyle>
            <a:lvl1pPr marL="0" indent="0">
              <a:buNone/>
              <a:defRPr sz="2764"/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8374" indent="0">
              <a:buNone/>
              <a:defRPr sz="1777"/>
            </a:lvl7pPr>
            <a:lvl8pPr marL="3159630" indent="0">
              <a:buNone/>
              <a:defRPr sz="1777"/>
            </a:lvl8pPr>
            <a:lvl9pPr marL="3610887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71322" y="2631288"/>
            <a:ext cx="4810117" cy="34792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468" y="1755691"/>
            <a:ext cx="4833805" cy="813374"/>
          </a:xfrm>
        </p:spPr>
        <p:txBody>
          <a:bodyPr anchor="ctr" anchorCtr="0"/>
          <a:lstStyle>
            <a:lvl1pPr marL="0" indent="0">
              <a:buNone/>
              <a:defRPr sz="2764"/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8374" indent="0">
              <a:buNone/>
              <a:defRPr sz="1777"/>
            </a:lvl7pPr>
            <a:lvl8pPr marL="3159630" indent="0">
              <a:buNone/>
              <a:defRPr sz="1777"/>
            </a:lvl8pPr>
            <a:lvl9pPr marL="3610887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468" y="2631288"/>
            <a:ext cx="4833805" cy="34792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1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63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14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352"/>
            <a:ext cx="4111113" cy="1579733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451354"/>
            <a:ext cx="6091833" cy="5334734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8374" indent="0">
              <a:buNone/>
              <a:defRPr sz="1974"/>
            </a:lvl7pPr>
            <a:lvl8pPr marL="3159630" indent="0">
              <a:buNone/>
              <a:defRPr sz="1974"/>
            </a:lvl8pPr>
            <a:lvl9pPr marL="3610887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1086"/>
            <a:ext cx="4111113" cy="3762837"/>
          </a:xfrm>
        </p:spPr>
        <p:txBody>
          <a:bodyPr/>
          <a:lstStyle>
            <a:lvl1pPr marL="0" indent="0">
              <a:buNone/>
              <a:defRPr sz="1974"/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8374" indent="0">
              <a:buNone/>
              <a:defRPr sz="1382"/>
            </a:lvl7pPr>
            <a:lvl8pPr marL="3159630" indent="0">
              <a:buNone/>
              <a:defRPr sz="1382"/>
            </a:lvl8pPr>
            <a:lvl9pPr marL="3610887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31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455"/>
            <a:ext cx="2594670" cy="573750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455"/>
            <a:ext cx="7633593" cy="573750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4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27286" y="360455"/>
            <a:ext cx="10378678" cy="5737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34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11083" y="436307"/>
            <a:ext cx="4311915" cy="3044125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66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03213" y="3752831"/>
            <a:ext cx="4453214" cy="42625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145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03213" y="4329161"/>
            <a:ext cx="4453214" cy="22552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77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23407" y="4756204"/>
            <a:ext cx="4429601" cy="15172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2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94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34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56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2022/1/6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456"/>
            <a:ext cx="10378678" cy="130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2275"/>
            <a:ext cx="10378678" cy="4295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5051"/>
            <a:ext cx="2707481" cy="36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5051"/>
            <a:ext cx="4061222" cy="36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5051"/>
            <a:ext cx="2707481" cy="36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2746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4002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525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651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8374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963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887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8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</p:sldLayoutIdLs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23639"/>
          <a:stretch/>
        </p:blipFill>
        <p:spPr>
          <a:xfrm>
            <a:off x="-227073" y="1916637"/>
            <a:ext cx="4893361" cy="5168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9412" y="927302"/>
            <a:ext cx="59212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TOAÙN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412" y="2668710"/>
            <a:ext cx="5767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97037" y="4108718"/>
            <a:ext cx="22910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VNI-Avo" pitchFamily="2" charset="0"/>
              </a:rPr>
              <a:t>(</a:t>
            </a:r>
            <a:r>
              <a:rPr lang="en-US" sz="5000" b="1" smtClean="0">
                <a:solidFill>
                  <a:srgbClr val="FF0000"/>
                </a:solidFill>
                <a:latin typeface="VNI-Avo" pitchFamily="2" charset="0"/>
              </a:rPr>
              <a:t>Tieát 3)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208890-B35F-4ACE-9764-7E87DED0E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7" y="216198"/>
            <a:ext cx="1973154" cy="19219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4494674-E47F-4C8A-A186-9142A3B53608}"/>
              </a:ext>
            </a:extLst>
          </p:cNvPr>
          <p:cNvSpPr/>
          <p:nvPr/>
        </p:nvSpPr>
        <p:spPr>
          <a:xfrm>
            <a:off x="2560241" y="702651"/>
            <a:ext cx="88606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QUẬN PHÚ NHUẬN</a:t>
            </a:r>
            <a:b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NGUYỄN ĐÌNH CHÍNH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3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9B8149-5F59-4CC4-940E-F04392CB0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-62220"/>
            <a:ext cx="10081120" cy="67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7A0479-5525-4A45-9FB3-8DADCFE09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94" y="268766"/>
            <a:ext cx="7932330" cy="63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9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B83C57-AE7B-441D-AE71-E384C45DE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254"/>
            <a:ext cx="1199328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E584F4-EC75-467C-AB9F-5580A885C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" y="504230"/>
            <a:ext cx="1196685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1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EADFEF-5D02-416F-8F30-06D9F9E72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144190"/>
            <a:ext cx="11449272" cy="64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31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2D30FB-9DB6-4421-B521-BD6CE2C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811"/>
            <a:ext cx="12033249" cy="685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4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100781-BB0D-4B84-9764-C090D91B1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29" y="144190"/>
            <a:ext cx="9289032" cy="67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7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Kindergarten Enrollment Poster Background Material, Kindergarten  Poster, Enrollment Poster, Green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420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633249" y="936278"/>
            <a:ext cx="5015880" cy="4511825"/>
            <a:chOff x="7384777" y="-29868"/>
            <a:chExt cx="7680176" cy="7680177"/>
          </a:xfrm>
        </p:grpSpPr>
        <p:pic>
          <p:nvPicPr>
            <p:cNvPr id="3078" name="Picture 6" descr="Top Plane L Stickers for Android &amp; iOS | Gfyca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777" y="-29868"/>
              <a:ext cx="7680176" cy="768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674965">
              <a:off x="8268945" y="2614375"/>
              <a:ext cx="5418340" cy="1682287"/>
            </a:xfrm>
            <a:prstGeom prst="rect">
              <a:avLst/>
            </a:prstGeom>
            <a:noFill/>
          </p:spPr>
          <p:txBody>
            <a:bodyPr wrap="square" lIns="122243" tIns="61121" rIns="122243" bIns="61121">
              <a:spAutoFit/>
            </a:bodyPr>
            <a:lstStyle/>
            <a:p>
              <a:pPr marL="0" marR="0" lvl="0" indent="0" algn="ctr" defTabSz="12784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2700">
                    <a:solidFill>
                      <a:srgbClr val="4BACC6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Thö</a:t>
              </a:r>
              <a:r>
                <a:rPr kumimoji="0" lang="en-US" sz="4800" b="1" i="0" u="none" strike="noStrike" kern="1200" cap="none" spc="0" normalizeH="0" baseline="0" noProof="0" dirty="0">
                  <a:ln w="12700">
                    <a:solidFill>
                      <a:srgbClr val="4BACC6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2700">
                    <a:solidFill>
                      <a:srgbClr val="4BACC6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giaõn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7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974E-6 -4.67167E-6 L -0.89367 -0.237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81" y="-12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hildren play clouds design over sky background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5"/>
          <a:stretch/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0980" y="1728366"/>
            <a:ext cx="5087943" cy="147765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HD download Wedding background, Free motion graphics, wedding graphics  animation CHILD 012 - YouTub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69" y="0"/>
            <a:ext cx="12185619" cy="67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62812" y="1728366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| Kids outside the big houses with an empty bann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20281" y="271112"/>
            <a:ext cx="650660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600" b="1" dirty="0">
                <a:ln/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00B0F0"/>
                </a:solidFill>
                <a:latin typeface="VNI-Avo" pitchFamily="2" charset="0"/>
              </a:rPr>
              <a:t>ñoäng</a:t>
            </a:r>
            <a:endParaRPr lang="en-US" sz="9600" b="1" dirty="0">
              <a:ln/>
              <a:solidFill>
                <a:srgbClr val="00B0F0"/>
              </a:solidFill>
              <a:latin typeface="VNI-Avo" pitchFamily="2" charset="0"/>
            </a:endParaRPr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2"/>
            <a:ext cx="217439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2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ree download Cartoon Backgrounds Image [1024x768] for your Desktop, Mobile  &amp; Tablet | Explore 78+ Free Cartoon Backgrounds | Wallpapers of Cartoons,  3D Cartoon Desktop Wallpaper, Cartoon Wallpapers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4"/>
            <a:ext cx="12033249" cy="67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ute Flower Wreath Thank You Clipart Free PNG Image｜Illus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1" b="100000" l="0" r="99792">
                        <a14:foregroundMark x1="49792" y1="9271" x2="19375" y2="26146"/>
                        <a14:foregroundMark x1="44583" y1="5938" x2="79375" y2="21458"/>
                        <a14:foregroundMark x1="45208" y1="6458" x2="54896" y2="7917"/>
                        <a14:foregroundMark x1="45938" y1="5208" x2="52292" y2="2708"/>
                        <a14:foregroundMark x1="48854" y1="6667" x2="54063" y2="13646"/>
                        <a14:foregroundMark x1="55521" y1="12188" x2="47708" y2="16042"/>
                        <a14:foregroundMark x1="31875" y1="18333" x2="31458" y2="6667"/>
                        <a14:foregroundMark x1="11875" y1="33333" x2="10417" y2="55417"/>
                        <a14:foregroundMark x1="6042" y1="50104" x2="15313" y2="53229"/>
                        <a14:foregroundMark x1="7500" y1="57292" x2="8021" y2="44896"/>
                        <a14:foregroundMark x1="13021" y1="45833" x2="16146" y2="51042"/>
                        <a14:foregroundMark x1="34375" y1="7917" x2="39271" y2="11354"/>
                        <a14:foregroundMark x1="10938" y1="65104" x2="20625" y2="73646"/>
                        <a14:foregroundMark x1="12708" y1="62500" x2="19896" y2="67708"/>
                        <a14:foregroundMark x1="7292" y1="67813" x2="16563" y2="74167"/>
                        <a14:foregroundMark x1="8438" y1="67188" x2="13854" y2="61354"/>
                        <a14:foregroundMark x1="14792" y1="61354" x2="20521" y2="66250"/>
                        <a14:foregroundMark x1="7187" y1="65104" x2="52708" y2="95313"/>
                        <a14:foregroundMark x1="9792" y1="72917" x2="16458" y2="73021"/>
                        <a14:foregroundMark x1="19375" y1="66354" x2="19375" y2="70104"/>
                        <a14:foregroundMark x1="83646" y1="30208" x2="91354" y2="38542"/>
                        <a14:foregroundMark x1="58542" y1="48750" x2="74896" y2="47292"/>
                        <a14:foregroundMark x1="70625" y1="39688" x2="72604" y2="47188"/>
                        <a14:foregroundMark x1="34167" y1="63646" x2="67500" y2="62813"/>
                        <a14:foregroundMark x1="46875" y1="85104" x2="56458" y2="82292"/>
                        <a14:foregroundMark x1="50729" y1="84583" x2="56667" y2="94375"/>
                        <a14:foregroundMark x1="44792" y1="87188" x2="47500" y2="95000"/>
                        <a14:foregroundMark x1="60729" y1="84896" x2="69375" y2="92708"/>
                        <a14:foregroundMark x1="63333" y1="81979" x2="71563" y2="87188"/>
                        <a14:foregroundMark x1="73229" y1="75833" x2="80729" y2="81667"/>
                        <a14:foregroundMark x1="85313" y1="48333" x2="93229" y2="52708"/>
                        <a14:foregroundMark x1="82708" y1="33958" x2="90000" y2="30521"/>
                        <a14:foregroundMark x1="85417" y1="29063" x2="93750" y2="38229"/>
                        <a14:foregroundMark x1="86563" y1="28958" x2="83542" y2="41771"/>
                        <a14:foregroundMark x1="81354" y1="38542" x2="85313" y2="27813"/>
                        <a14:foregroundMark x1="85104" y1="27187" x2="93958" y2="31250"/>
                        <a14:foregroundMark x1="81875" y1="29896" x2="79896" y2="35313"/>
                        <a14:foregroundMark x1="90313" y1="34167" x2="93438" y2="36875"/>
                        <a14:foregroundMark x1="86250" y1="40521" x2="92292" y2="39688"/>
                        <a14:foregroundMark x1="86875" y1="45417" x2="96354" y2="48438"/>
                        <a14:foregroundMark x1="83021" y1="51354" x2="92292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257" y="-143842"/>
            <a:ext cx="6768752" cy="67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7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hạc thiếu nhi vui nhộn cho bé Tập thể dục buổi sá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Flower Garden in Nature - Download Free Vectors, Clipart Graphics &amp;  Vecto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33250" cy="67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32249" y="1296318"/>
            <a:ext cx="6291797" cy="2616426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taäp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SGK/86,87</a:t>
            </a:r>
          </a:p>
        </p:txBody>
      </p:sp>
    </p:spTree>
    <p:extLst>
      <p:ext uri="{BB962C8B-B14F-4D97-AF65-F5344CB8AC3E}">
        <p14:creationId xmlns:p14="http://schemas.microsoft.com/office/powerpoint/2010/main" val="28135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/>
          <p:cNvGrpSpPr/>
          <p:nvPr/>
        </p:nvGrpSpPr>
        <p:grpSpPr>
          <a:xfrm>
            <a:off x="10770600" y="5813162"/>
            <a:ext cx="616025" cy="798913"/>
            <a:chOff x="10225136" y="4717268"/>
            <a:chExt cx="760041" cy="830997"/>
          </a:xfrm>
        </p:grpSpPr>
        <p:sp>
          <p:nvSpPr>
            <p:cNvPr id="144" name="Rectangle 143"/>
            <p:cNvSpPr/>
            <p:nvPr/>
          </p:nvSpPr>
          <p:spPr>
            <a:xfrm>
              <a:off x="10225136" y="4824710"/>
              <a:ext cx="760041" cy="67333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281120" y="4717268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?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8471977" y="5726526"/>
            <a:ext cx="616025" cy="798913"/>
            <a:chOff x="10225136" y="4717268"/>
            <a:chExt cx="760041" cy="830997"/>
          </a:xfrm>
        </p:grpSpPr>
        <p:sp>
          <p:nvSpPr>
            <p:cNvPr id="141" name="Rectangle 140"/>
            <p:cNvSpPr/>
            <p:nvPr/>
          </p:nvSpPr>
          <p:spPr>
            <a:xfrm>
              <a:off x="10225136" y="4824710"/>
              <a:ext cx="760041" cy="67333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81120" y="4717268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?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239937" y="5767649"/>
            <a:ext cx="616025" cy="798913"/>
            <a:chOff x="10225136" y="4717268"/>
            <a:chExt cx="760041" cy="830997"/>
          </a:xfrm>
        </p:grpSpPr>
        <p:sp>
          <p:nvSpPr>
            <p:cNvPr id="138" name="Rectangle 137"/>
            <p:cNvSpPr/>
            <p:nvPr/>
          </p:nvSpPr>
          <p:spPr>
            <a:xfrm>
              <a:off x="10225136" y="4824710"/>
              <a:ext cx="760041" cy="67333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281120" y="4717268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?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022932" y="5700497"/>
            <a:ext cx="616025" cy="798913"/>
            <a:chOff x="10225136" y="4717268"/>
            <a:chExt cx="760041" cy="830997"/>
          </a:xfrm>
        </p:grpSpPr>
        <p:sp>
          <p:nvSpPr>
            <p:cNvPr id="135" name="Rectangle 134"/>
            <p:cNvSpPr/>
            <p:nvPr/>
          </p:nvSpPr>
          <p:spPr>
            <a:xfrm>
              <a:off x="10225136" y="4824710"/>
              <a:ext cx="760041" cy="67333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81120" y="4717268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2" name="Flowchart: Connector 1"/>
          <p:cNvSpPr/>
          <p:nvPr/>
        </p:nvSpPr>
        <p:spPr>
          <a:xfrm>
            <a:off x="111969" y="144190"/>
            <a:ext cx="720080" cy="7200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VNI-Avo" pitchFamily="2" charset="0"/>
              </a:rPr>
              <a:t>3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84854" y="5766788"/>
            <a:ext cx="616025" cy="798913"/>
            <a:chOff x="10225136" y="4717268"/>
            <a:chExt cx="760041" cy="830997"/>
          </a:xfrm>
        </p:grpSpPr>
        <p:sp>
          <p:nvSpPr>
            <p:cNvPr id="5" name="Rectangle 4"/>
            <p:cNvSpPr/>
            <p:nvPr/>
          </p:nvSpPr>
          <p:spPr>
            <a:xfrm>
              <a:off x="10225136" y="4824710"/>
              <a:ext cx="760041" cy="67333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81120" y="4717268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6005" y="5839807"/>
            <a:ext cx="7920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2009" y="1815049"/>
            <a:ext cx="648072" cy="3920907"/>
            <a:chOff x="832049" y="1080294"/>
            <a:chExt cx="795147" cy="5040560"/>
          </a:xfrm>
        </p:grpSpPr>
        <p:sp>
          <p:nvSpPr>
            <p:cNvPr id="3" name="Rectangle 2"/>
            <p:cNvSpPr/>
            <p:nvPr/>
          </p:nvSpPr>
          <p:spPr>
            <a:xfrm>
              <a:off x="832049" y="1080294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2049" y="1800374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2049" y="2520454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2049" y="3240534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2049" y="3960614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5108" y="4687127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2049" y="5400774"/>
              <a:ext cx="792088" cy="72008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80647" y="91565"/>
            <a:ext cx="648075" cy="5638346"/>
            <a:chOff x="1624134" y="447549"/>
            <a:chExt cx="648075" cy="5638346"/>
          </a:xfrm>
        </p:grpSpPr>
        <p:grpSp>
          <p:nvGrpSpPr>
            <p:cNvPr id="23" name="Group 22"/>
            <p:cNvGrpSpPr/>
            <p:nvPr/>
          </p:nvGrpSpPr>
          <p:grpSpPr>
            <a:xfrm>
              <a:off x="1624137" y="447549"/>
              <a:ext cx="648072" cy="3920907"/>
              <a:chOff x="832049" y="1080294"/>
              <a:chExt cx="795147" cy="504056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32049" y="1080294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32049" y="1800374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32049" y="2520454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32049" y="3240534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32049" y="3960614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5108" y="4687127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2049" y="5400774"/>
                <a:ext cx="792088" cy="7200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624136" y="4386981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24135" y="4965636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24134" y="5525765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95423" y="5748780"/>
            <a:ext cx="616025" cy="798913"/>
            <a:chOff x="10225136" y="4717268"/>
            <a:chExt cx="760041" cy="830997"/>
          </a:xfrm>
        </p:grpSpPr>
        <p:sp>
          <p:nvSpPr>
            <p:cNvPr id="37" name="Rectangle 36"/>
            <p:cNvSpPr/>
            <p:nvPr/>
          </p:nvSpPr>
          <p:spPr>
            <a:xfrm>
              <a:off x="10225136" y="4824710"/>
              <a:ext cx="760041" cy="67333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281120" y="4717268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195423" y="5858676"/>
            <a:ext cx="7920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10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640361" y="73040"/>
            <a:ext cx="1581683" cy="5638346"/>
            <a:chOff x="3640361" y="73040"/>
            <a:chExt cx="1581683" cy="5638346"/>
          </a:xfrm>
        </p:grpSpPr>
        <p:grpSp>
          <p:nvGrpSpPr>
            <p:cNvPr id="40" name="Group 39"/>
            <p:cNvGrpSpPr/>
            <p:nvPr/>
          </p:nvGrpSpPr>
          <p:grpSpPr>
            <a:xfrm>
              <a:off x="3640361" y="73040"/>
              <a:ext cx="648075" cy="5638346"/>
              <a:chOff x="1624134" y="447549"/>
              <a:chExt cx="648075" cy="563834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624137" y="447549"/>
                <a:ext cx="648072" cy="3920907"/>
                <a:chOff x="832049" y="1080294"/>
                <a:chExt cx="795147" cy="504056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32049" y="108029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32049" y="18003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32049" y="252045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32049" y="324053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32049" y="396061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35108" y="4687127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32049" y="54007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1624136" y="4386981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624135" y="4965636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24134" y="5525765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576465" y="4572602"/>
              <a:ext cx="645579" cy="1120260"/>
              <a:chOff x="4576465" y="4572602"/>
              <a:chExt cx="645579" cy="112026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576465" y="4572602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576465" y="5132732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5728593" y="73040"/>
            <a:ext cx="1581683" cy="5638346"/>
            <a:chOff x="3640361" y="73040"/>
            <a:chExt cx="1581683" cy="5638346"/>
          </a:xfrm>
        </p:grpSpPr>
        <p:grpSp>
          <p:nvGrpSpPr>
            <p:cNvPr id="57" name="Group 56"/>
            <p:cNvGrpSpPr/>
            <p:nvPr/>
          </p:nvGrpSpPr>
          <p:grpSpPr>
            <a:xfrm>
              <a:off x="3640361" y="73040"/>
              <a:ext cx="648075" cy="5638346"/>
              <a:chOff x="1624134" y="447549"/>
              <a:chExt cx="648075" cy="5638346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1624137" y="447549"/>
                <a:ext cx="648072" cy="3920907"/>
                <a:chOff x="832049" y="1080294"/>
                <a:chExt cx="795147" cy="5040560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832049" y="108029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832049" y="18003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832049" y="252045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832049" y="324053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32049" y="396061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835108" y="4687127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832049" y="54007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/>
              <p:cNvSpPr/>
              <p:nvPr/>
            </p:nvSpPr>
            <p:spPr>
              <a:xfrm>
                <a:off x="1624136" y="4386981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624135" y="4965636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624134" y="5525765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576465" y="4572602"/>
              <a:ext cx="645579" cy="1120260"/>
              <a:chOff x="4576465" y="4572602"/>
              <a:chExt cx="645579" cy="112026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4576465" y="4572602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576465" y="5132732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664697" y="2895116"/>
            <a:ext cx="645579" cy="1680389"/>
            <a:chOff x="6664697" y="2895116"/>
            <a:chExt cx="645579" cy="1680389"/>
          </a:xfrm>
        </p:grpSpPr>
        <p:sp>
          <p:nvSpPr>
            <p:cNvPr id="72" name="Rectangle 71"/>
            <p:cNvSpPr/>
            <p:nvPr/>
          </p:nvSpPr>
          <p:spPr>
            <a:xfrm>
              <a:off x="6664697" y="2895116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664697" y="3455246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664697" y="4015375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962084" y="91565"/>
            <a:ext cx="1584176" cy="5638346"/>
            <a:chOff x="7962084" y="91565"/>
            <a:chExt cx="1584176" cy="5638346"/>
          </a:xfrm>
        </p:grpSpPr>
        <p:grpSp>
          <p:nvGrpSpPr>
            <p:cNvPr id="76" name="Group 75"/>
            <p:cNvGrpSpPr/>
            <p:nvPr/>
          </p:nvGrpSpPr>
          <p:grpSpPr>
            <a:xfrm>
              <a:off x="7962084" y="91565"/>
              <a:ext cx="1581683" cy="5638346"/>
              <a:chOff x="3640361" y="73040"/>
              <a:chExt cx="1581683" cy="563834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640361" y="73040"/>
                <a:ext cx="648075" cy="5638346"/>
                <a:chOff x="1624134" y="447549"/>
                <a:chExt cx="648075" cy="5638346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1624137" y="447549"/>
                  <a:ext cx="648072" cy="3920907"/>
                  <a:chOff x="832049" y="1080294"/>
                  <a:chExt cx="795147" cy="5040560"/>
                </a:xfrm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832049" y="1080294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832049" y="1800374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832049" y="2520454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832049" y="3240534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832049" y="3960614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835108" y="4687127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832049" y="5400774"/>
                    <a:ext cx="792088" cy="720080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2" name="Rectangle 81"/>
                <p:cNvSpPr/>
                <p:nvPr/>
              </p:nvSpPr>
              <p:spPr>
                <a:xfrm>
                  <a:off x="1624136" y="4386981"/>
                  <a:ext cx="645579" cy="56013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624135" y="4965636"/>
                  <a:ext cx="645579" cy="56013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1624134" y="5525765"/>
                  <a:ext cx="645579" cy="56013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4576465" y="4572602"/>
                <a:ext cx="645579" cy="1120260"/>
                <a:chOff x="4576465" y="4572602"/>
                <a:chExt cx="645579" cy="1120260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4576465" y="4572602"/>
                  <a:ext cx="645579" cy="56013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4576465" y="5132732"/>
                  <a:ext cx="645579" cy="56013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2" name="Rectangle 91"/>
            <p:cNvSpPr/>
            <p:nvPr/>
          </p:nvSpPr>
          <p:spPr>
            <a:xfrm>
              <a:off x="8898188" y="1235481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898188" y="1795611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898188" y="2355740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898188" y="2915870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898188" y="3475999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900681" y="4041133"/>
              <a:ext cx="645579" cy="5601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0335852" y="96697"/>
            <a:ext cx="1428639" cy="5657784"/>
            <a:chOff x="10335852" y="96697"/>
            <a:chExt cx="1428639" cy="5657784"/>
          </a:xfrm>
        </p:grpSpPr>
        <p:grpSp>
          <p:nvGrpSpPr>
            <p:cNvPr id="105" name="Group 104"/>
            <p:cNvGrpSpPr/>
            <p:nvPr/>
          </p:nvGrpSpPr>
          <p:grpSpPr>
            <a:xfrm>
              <a:off x="10335852" y="96697"/>
              <a:ext cx="648075" cy="5638346"/>
              <a:chOff x="1624134" y="447549"/>
              <a:chExt cx="648075" cy="5638346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624137" y="447549"/>
                <a:ext cx="648072" cy="3920907"/>
                <a:chOff x="832049" y="1080294"/>
                <a:chExt cx="795147" cy="504056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832049" y="108029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832049" y="18003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832049" y="252045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832049" y="324053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832049" y="396061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835108" y="4687127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832049" y="54007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Rectangle 106"/>
              <p:cNvSpPr/>
              <p:nvPr/>
            </p:nvSpPr>
            <p:spPr>
              <a:xfrm>
                <a:off x="1624136" y="4386981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1624135" y="4965636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1624134" y="5525765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11116416" y="116135"/>
              <a:ext cx="648075" cy="5638346"/>
              <a:chOff x="1624134" y="447549"/>
              <a:chExt cx="648075" cy="56383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1624137" y="447549"/>
                <a:ext cx="648072" cy="3920907"/>
                <a:chOff x="832049" y="1080294"/>
                <a:chExt cx="795147" cy="5040560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832049" y="108029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832049" y="18003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832049" y="252045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832049" y="324053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832049" y="396061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835108" y="4687127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832049" y="5400774"/>
                  <a:ext cx="792088" cy="72008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9" name="Rectangle 118"/>
              <p:cNvSpPr/>
              <p:nvPr/>
            </p:nvSpPr>
            <p:spPr>
              <a:xfrm>
                <a:off x="1624136" y="4386981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1624135" y="4965636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624134" y="5525765"/>
                <a:ext cx="645579" cy="56013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0" name="TextBox 129"/>
          <p:cNvSpPr txBox="1"/>
          <p:nvPr/>
        </p:nvSpPr>
        <p:spPr>
          <a:xfrm>
            <a:off x="3940379" y="5812301"/>
            <a:ext cx="7920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12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49155" y="5809532"/>
            <a:ext cx="7920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15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357931" y="5824597"/>
            <a:ext cx="7920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18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0658641" y="5852074"/>
            <a:ext cx="7920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374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11969" y="144190"/>
            <a:ext cx="720080" cy="7200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VNI-Avo" pitchFamily="2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6287" y="1865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Soá</a:t>
            </a:r>
            <a:r>
              <a:rPr lang="en-US" sz="3600" dirty="0">
                <a:latin typeface="VNI-Avo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96591"/>
            <a:ext cx="1245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VNI-Avo" pitchFamily="2" charset="0"/>
              </a:rPr>
              <a:t>Maãu</a:t>
            </a:r>
            <a:r>
              <a:rPr lang="en-US" sz="2800" dirty="0">
                <a:latin typeface="VNI-Avo" pitchFamily="2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9050" y="1522854"/>
            <a:ext cx="10801200" cy="1173100"/>
          </a:xfrm>
          <a:prstGeom prst="roundRect">
            <a:avLst/>
          </a:prstGeom>
          <a:solidFill>
            <a:srgbClr val="8DFDA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233066" y="824236"/>
            <a:ext cx="1872208" cy="2156671"/>
            <a:chOff x="400001" y="864270"/>
            <a:chExt cx="1872208" cy="2156671"/>
          </a:xfrm>
        </p:grpSpPr>
        <p:sp>
          <p:nvSpPr>
            <p:cNvPr id="5" name="Rectangle 4"/>
            <p:cNvSpPr/>
            <p:nvPr/>
          </p:nvSpPr>
          <p:spPr>
            <a:xfrm>
              <a:off x="832049" y="864270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endCxn id="23" idx="0"/>
            </p:cNvCxnSpPr>
            <p:nvPr/>
          </p:nvCxnSpPr>
          <p:spPr>
            <a:xfrm flipH="1">
              <a:off x="832049" y="1641186"/>
              <a:ext cx="432048" cy="5992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25" idx="0"/>
            </p:cNvCxnSpPr>
            <p:nvPr/>
          </p:nvCxnSpPr>
          <p:spPr>
            <a:xfrm>
              <a:off x="1270656" y="1627204"/>
              <a:ext cx="569505" cy="6132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00001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08113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079511"/>
              </p:ext>
            </p:extLst>
          </p:nvPr>
        </p:nvGraphicFramePr>
        <p:xfrm>
          <a:off x="3753346" y="1420448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887594"/>
              </p:ext>
            </p:extLst>
          </p:nvPr>
        </p:nvGraphicFramePr>
        <p:xfrm>
          <a:off x="7829074" y="1434488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089050" y="4207036"/>
            <a:ext cx="10801200" cy="1173100"/>
          </a:xfrm>
          <a:prstGeom prst="roundRect">
            <a:avLst/>
          </a:prstGeom>
          <a:solidFill>
            <a:srgbClr val="8DFDA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233066" y="3508418"/>
            <a:ext cx="1872208" cy="2156671"/>
            <a:chOff x="400001" y="864270"/>
            <a:chExt cx="1872208" cy="2156671"/>
          </a:xfrm>
        </p:grpSpPr>
        <p:sp>
          <p:nvSpPr>
            <p:cNvPr id="34" name="Rectangle 33"/>
            <p:cNvSpPr/>
            <p:nvPr/>
          </p:nvSpPr>
          <p:spPr>
            <a:xfrm>
              <a:off x="832049" y="864270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7" idx="0"/>
            </p:cNvCxnSpPr>
            <p:nvPr/>
          </p:nvCxnSpPr>
          <p:spPr>
            <a:xfrm flipH="1">
              <a:off x="832049" y="1641186"/>
              <a:ext cx="432048" cy="5992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38" idx="0"/>
            </p:cNvCxnSpPr>
            <p:nvPr/>
          </p:nvCxnSpPr>
          <p:spPr>
            <a:xfrm>
              <a:off x="1270656" y="1627204"/>
              <a:ext cx="569505" cy="6132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00001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08113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809977"/>
              </p:ext>
            </p:extLst>
          </p:nvPr>
        </p:nvGraphicFramePr>
        <p:xfrm>
          <a:off x="3753346" y="4104630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805465"/>
              </p:ext>
            </p:extLst>
          </p:nvPr>
        </p:nvGraphicFramePr>
        <p:xfrm>
          <a:off x="7829074" y="4118670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671673" y="879497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5054" y="2235822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52872" y="2239787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3</a:t>
            </a:r>
          </a:p>
        </p:txBody>
      </p:sp>
      <p:sp>
        <p:nvSpPr>
          <p:cNvPr id="41" name="Flowchart: Connector 40"/>
          <p:cNvSpPr/>
          <p:nvPr/>
        </p:nvSpPr>
        <p:spPr>
          <a:xfrm>
            <a:off x="3995936" y="165047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4756485" y="164861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/>
          <p:cNvSpPr/>
          <p:nvPr/>
        </p:nvSpPr>
        <p:spPr>
          <a:xfrm>
            <a:off x="5533057" y="164861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6273626" y="1655125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6975292" y="165512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4014152" y="2329313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4728752" y="2334267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5539932" y="2368301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6254532" y="233948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7010616" y="2331173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8076529" y="165512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8814193" y="165512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9551857" y="165698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3995936" y="432709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4756485" y="432523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5533057" y="432523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6273626" y="4331738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6975292" y="4331737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4014152" y="5005926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>
            <a:off x="4728752" y="5010880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/>
          <p:cNvSpPr/>
          <p:nvPr/>
        </p:nvSpPr>
        <p:spPr>
          <a:xfrm>
            <a:off x="5539932" y="504491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>
            <a:off x="6254532" y="501610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>
            <a:off x="7010616" y="5007786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/>
          <p:cNvSpPr/>
          <p:nvPr/>
        </p:nvSpPr>
        <p:spPr>
          <a:xfrm>
            <a:off x="8079206" y="4365183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656183" y="3574015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11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59564" y="4930340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37382" y="4934305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75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11969" y="144190"/>
            <a:ext cx="720080" cy="7200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6287" y="1865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9050" y="1522854"/>
            <a:ext cx="10801200" cy="1173100"/>
          </a:xfrm>
          <a:prstGeom prst="roundRect">
            <a:avLst/>
          </a:prstGeom>
          <a:solidFill>
            <a:srgbClr val="8DFDA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33066" y="824236"/>
            <a:ext cx="1872208" cy="2156671"/>
            <a:chOff x="400001" y="864270"/>
            <a:chExt cx="1872208" cy="2156671"/>
          </a:xfrm>
        </p:grpSpPr>
        <p:sp>
          <p:nvSpPr>
            <p:cNvPr id="5" name="Rectangle 4"/>
            <p:cNvSpPr/>
            <p:nvPr/>
          </p:nvSpPr>
          <p:spPr>
            <a:xfrm>
              <a:off x="832049" y="864270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endCxn id="23" idx="0"/>
            </p:cNvCxnSpPr>
            <p:nvPr/>
          </p:nvCxnSpPr>
          <p:spPr>
            <a:xfrm flipH="1">
              <a:off x="832049" y="1641186"/>
              <a:ext cx="432048" cy="5992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25" idx="0"/>
            </p:cNvCxnSpPr>
            <p:nvPr/>
          </p:nvCxnSpPr>
          <p:spPr>
            <a:xfrm>
              <a:off x="1270656" y="1627204"/>
              <a:ext cx="569505" cy="6132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00001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08113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753346" y="1420448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7829074" y="1434488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089050" y="4207036"/>
            <a:ext cx="10801200" cy="1173100"/>
          </a:xfrm>
          <a:prstGeom prst="roundRect">
            <a:avLst/>
          </a:prstGeom>
          <a:solidFill>
            <a:srgbClr val="8DFDA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233066" y="3508418"/>
            <a:ext cx="1872208" cy="2156671"/>
            <a:chOff x="400001" y="864270"/>
            <a:chExt cx="1872208" cy="2156671"/>
          </a:xfrm>
        </p:grpSpPr>
        <p:sp>
          <p:nvSpPr>
            <p:cNvPr id="34" name="Rectangle 33"/>
            <p:cNvSpPr/>
            <p:nvPr/>
          </p:nvSpPr>
          <p:spPr>
            <a:xfrm>
              <a:off x="832049" y="864270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>
              <a:endCxn id="37" idx="0"/>
            </p:cNvCxnSpPr>
            <p:nvPr/>
          </p:nvCxnSpPr>
          <p:spPr>
            <a:xfrm flipH="1">
              <a:off x="832049" y="1641186"/>
              <a:ext cx="432048" cy="5992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38" idx="0"/>
            </p:cNvCxnSpPr>
            <p:nvPr/>
          </p:nvCxnSpPr>
          <p:spPr>
            <a:xfrm>
              <a:off x="1270656" y="1627204"/>
              <a:ext cx="569505" cy="6132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00001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08113" y="2240481"/>
              <a:ext cx="864096" cy="7804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3753346" y="4104630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7829074" y="4118670"/>
          <a:ext cx="3744415" cy="137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883">
                  <a:extLst>
                    <a:ext uri="{9D8B030D-6E8A-4147-A177-3AD203B41FA5}">
                      <a16:colId xmlns:a16="http://schemas.microsoft.com/office/drawing/2014/main" xmlns="" val="3799506351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1822484183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75645907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3725534466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4072987133"/>
                    </a:ext>
                  </a:extLst>
                </a:gridCol>
              </a:tblGrid>
              <a:tr h="688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1529181"/>
                  </a:ext>
                </a:extLst>
              </a:tr>
              <a:tr h="6889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578465"/>
                  </a:ext>
                </a:extLst>
              </a:tr>
            </a:tbl>
          </a:graphicData>
        </a:graphic>
      </p:graphicFrame>
      <p:sp>
        <p:nvSpPr>
          <p:cNvPr id="41" name="Flowchart: Connector 40"/>
          <p:cNvSpPr/>
          <p:nvPr/>
        </p:nvSpPr>
        <p:spPr>
          <a:xfrm>
            <a:off x="3995936" y="165047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lowchart: Connector 44"/>
          <p:cNvSpPr/>
          <p:nvPr/>
        </p:nvSpPr>
        <p:spPr>
          <a:xfrm>
            <a:off x="4756485" y="164861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5533057" y="164861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6273626" y="1655125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6975292" y="165512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4014152" y="2329313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4728752" y="2334267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5539932" y="2368301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6254532" y="2339489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7010616" y="2331173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lowchart: Connector 53"/>
          <p:cNvSpPr/>
          <p:nvPr/>
        </p:nvSpPr>
        <p:spPr>
          <a:xfrm>
            <a:off x="8076529" y="165512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8814193" y="165512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lowchart: Connector 55"/>
          <p:cNvSpPr/>
          <p:nvPr/>
        </p:nvSpPr>
        <p:spPr>
          <a:xfrm>
            <a:off x="9551857" y="165698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3995936" y="432709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4756485" y="432523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5533057" y="432523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6273626" y="4331738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6975292" y="4331737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4014152" y="5005926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lowchart: Connector 62"/>
          <p:cNvSpPr/>
          <p:nvPr/>
        </p:nvSpPr>
        <p:spPr>
          <a:xfrm>
            <a:off x="4728752" y="5010880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5539932" y="504491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lowchart: Connector 64"/>
          <p:cNvSpPr/>
          <p:nvPr/>
        </p:nvSpPr>
        <p:spPr>
          <a:xfrm>
            <a:off x="6254532" y="501610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lowchart: Connector 65"/>
          <p:cNvSpPr/>
          <p:nvPr/>
        </p:nvSpPr>
        <p:spPr>
          <a:xfrm>
            <a:off x="7010616" y="5007786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lowchart: Connector 66"/>
          <p:cNvSpPr/>
          <p:nvPr/>
        </p:nvSpPr>
        <p:spPr>
          <a:xfrm>
            <a:off x="8076529" y="4345204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55063" y="897546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16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58444" y="2253871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36262" y="2257836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1" name="Flowchart: Connector 70"/>
          <p:cNvSpPr/>
          <p:nvPr/>
        </p:nvSpPr>
        <p:spPr>
          <a:xfrm>
            <a:off x="8055324" y="2308258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lowchart: Connector 71"/>
          <p:cNvSpPr/>
          <p:nvPr/>
        </p:nvSpPr>
        <p:spPr>
          <a:xfrm>
            <a:off x="10351706" y="1671221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11089370" y="1673081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56183" y="3574015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19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59564" y="4930340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437382" y="4934305"/>
            <a:ext cx="96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7" name="Flowchart: Connector 76"/>
          <p:cNvSpPr/>
          <p:nvPr/>
        </p:nvSpPr>
        <p:spPr>
          <a:xfrm>
            <a:off x="8076529" y="503171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lowchart: Connector 77"/>
          <p:cNvSpPr/>
          <p:nvPr/>
        </p:nvSpPr>
        <p:spPr>
          <a:xfrm>
            <a:off x="8814193" y="4345205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lowchart: Connector 78"/>
          <p:cNvSpPr/>
          <p:nvPr/>
        </p:nvSpPr>
        <p:spPr>
          <a:xfrm>
            <a:off x="9551857" y="4347065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lowchart: Connector 79"/>
          <p:cNvSpPr/>
          <p:nvPr/>
        </p:nvSpPr>
        <p:spPr>
          <a:xfrm>
            <a:off x="10351706" y="436130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lowchart: Connector 80"/>
          <p:cNvSpPr/>
          <p:nvPr/>
        </p:nvSpPr>
        <p:spPr>
          <a:xfrm>
            <a:off x="11089370" y="4363162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lowchart: Connector 81"/>
          <p:cNvSpPr/>
          <p:nvPr/>
        </p:nvSpPr>
        <p:spPr>
          <a:xfrm>
            <a:off x="8814193" y="5038087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9551857" y="5030317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lowchart: Connector 83"/>
          <p:cNvSpPr/>
          <p:nvPr/>
        </p:nvSpPr>
        <p:spPr>
          <a:xfrm>
            <a:off x="10346649" y="5005925"/>
            <a:ext cx="216024" cy="2525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4" grpId="0"/>
      <p:bldP spid="75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7300B9-AD1F-402D-BF20-59461686D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55" y="0"/>
            <a:ext cx="1213730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3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3E950D-FA72-4685-8FA2-E534930A5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15929"/>
          <a:stretch/>
        </p:blipFill>
        <p:spPr>
          <a:xfrm>
            <a:off x="1912169" y="33822"/>
            <a:ext cx="8064896" cy="66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7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8110</TotalTime>
  <Words>110</Words>
  <Application>Microsoft Office PowerPoint</Application>
  <PresentationFormat>Custom</PresentationFormat>
  <Paragraphs>52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Lato Hairline</vt:lpstr>
      <vt:lpstr>Lato Light</vt:lpstr>
      <vt:lpstr>Lato Regular</vt:lpstr>
      <vt:lpstr>Times New Roman</vt:lpstr>
      <vt:lpstr>VNI-Avo</vt:lpstr>
      <vt:lpstr>汉仪跳跳体简</vt:lpstr>
      <vt:lpstr>等线</vt:lpstr>
      <vt:lpstr>Office Theme</vt:lpstr>
      <vt:lpstr>2_Office Theme</vt:lpstr>
      <vt:lpstr>2_Office 主题​​</vt:lpstr>
      <vt:lpstr>3_Office 主题​​</vt:lpstr>
      <vt:lpstr>1_Office 主题</vt:lpstr>
      <vt:lpstr>1_自定义设计方案</vt:lpstr>
      <vt:lpstr>https://www.freeppt7.com</vt:lpstr>
      <vt:lpstr>1_https://www.freeppt7.com</vt:lpstr>
      <vt:lpstr>4_Office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745</cp:revision>
  <dcterms:created xsi:type="dcterms:W3CDTF">2020-08-29T13:29:14Z</dcterms:created>
  <dcterms:modified xsi:type="dcterms:W3CDTF">2022-01-06T01:08:19Z</dcterms:modified>
</cp:coreProperties>
</file>